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6" r:id="rId50"/>
    <p:sldId id="309" r:id="rId51"/>
    <p:sldId id="308" r:id="rId52"/>
    <p:sldId id="307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04" r:id="rId70"/>
    <p:sldId id="305" r:id="rId71"/>
    <p:sldId id="326" r:id="rId72"/>
    <p:sldId id="327" r:id="rId73"/>
    <p:sldId id="328" r:id="rId74"/>
    <p:sldId id="32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3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79296" y="2967789"/>
            <a:ext cx="8361229" cy="1023164"/>
          </a:xfrm>
        </p:spPr>
        <p:txBody>
          <a:bodyPr/>
          <a:lstStyle/>
          <a:p>
            <a:r>
              <a:rPr lang="ko-KR" altLang="en-US" sz="6000" dirty="0" smtClean="0"/>
              <a:t>기업업무 </a:t>
            </a:r>
            <a:r>
              <a:rPr lang="en-US" altLang="ko-KR" sz="6000" dirty="0" smtClean="0"/>
              <a:t>1</a:t>
            </a:r>
            <a:r>
              <a:rPr lang="ko-KR" altLang="en-US" sz="6000" dirty="0" smtClean="0"/>
              <a:t>강 과제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90855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 smtClean="0"/>
              <a:t>17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&lt;</a:t>
            </a:r>
            <a:r>
              <a:rPr lang="en-US" altLang="ko-KR" sz="1600" dirty="0" err="1" smtClean="0"/>
              <a:t>ul</a:t>
            </a:r>
            <a:r>
              <a:rPr lang="en-US" altLang="ko-KR" sz="1600" dirty="0" smtClean="0"/>
              <a:t>&gt;</a:t>
            </a:r>
            <a:r>
              <a:rPr lang="ko-KR" altLang="en-US" sz="1600" dirty="0" smtClean="0"/>
              <a:t>로 좋아하는 음식 나열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802" y="2672893"/>
            <a:ext cx="2114845" cy="15623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601181"/>
            <a:ext cx="5896798" cy="3705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7718" y="5736921"/>
            <a:ext cx="488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</a:t>
            </a:r>
            <a:r>
              <a:rPr lang="en-US" altLang="ko-KR" dirty="0" smtClean="0"/>
              <a:t>pair</a:t>
            </a:r>
            <a:r>
              <a:rPr lang="ko-KR" altLang="en-US" dirty="0" smtClean="0"/>
              <a:t>를 맞춰주라고 경고가 뜨기 때문에 웬만하면 닫는 태그를 사용해야 할 것 같다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5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19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글자의 모양을 정의해 주는 태그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98" y="2218974"/>
            <a:ext cx="1590897" cy="22196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009131"/>
            <a:ext cx="5906324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 smtClean="0"/>
              <a:t>20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배경 이미지 작업하기 </a:t>
            </a:r>
            <a:r>
              <a:rPr lang="en-US" altLang="ko-KR" sz="1600" dirty="0"/>
              <a:t>1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58" y="1977816"/>
            <a:ext cx="5377841" cy="26768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006130"/>
            <a:ext cx="593490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20 </a:t>
            </a:r>
            <a:r>
              <a:rPr lang="ko-KR" altLang="en-US" sz="1600"/>
              <a:t>실습하기 </a:t>
            </a:r>
            <a:r>
              <a:rPr lang="en-US" altLang="ko-KR" sz="1600"/>
              <a:t>- </a:t>
            </a:r>
            <a:r>
              <a:rPr lang="ko-KR" altLang="en-US" sz="1600"/>
              <a:t>배경 이미지 작업하기 </a:t>
            </a:r>
            <a:r>
              <a:rPr lang="en-US" altLang="ko-KR" sz="1600"/>
              <a:t>1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96" y="1277631"/>
            <a:ext cx="4977104" cy="40772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962119"/>
            <a:ext cx="6214945" cy="47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21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배경 이미지 작업하기 </a:t>
            </a:r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741" y="304801"/>
            <a:ext cx="2006868" cy="18473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57" y="2456927"/>
            <a:ext cx="2400635" cy="1714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62" y="4476466"/>
            <a:ext cx="1962424" cy="2219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95" y="1766171"/>
            <a:ext cx="6555944" cy="30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23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연결하기 태그 </a:t>
            </a:r>
            <a:r>
              <a:rPr lang="en-US" altLang="ko-KR" sz="1600" dirty="0"/>
              <a:t>(LINK)</a:t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636105"/>
            <a:ext cx="6001588" cy="3410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563" y="3041238"/>
            <a:ext cx="2238687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65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23 </a:t>
            </a:r>
            <a:r>
              <a:rPr lang="ko-KR" altLang="en-US" sz="1600"/>
              <a:t>실습하기 </a:t>
            </a:r>
            <a:r>
              <a:rPr lang="en-US" altLang="ko-KR" sz="1600"/>
              <a:t>- </a:t>
            </a:r>
            <a:r>
              <a:rPr lang="ko-KR" altLang="en-US" sz="1600"/>
              <a:t>연결하기 태그 </a:t>
            </a:r>
            <a:r>
              <a:rPr lang="en-US" altLang="ko-KR" sz="1600"/>
              <a:t>(LINK)</a:t>
            </a:r>
            <a:br>
              <a:rPr lang="en-US" altLang="ko-KR" sz="160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841201"/>
            <a:ext cx="5491015" cy="5076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07" y="841201"/>
            <a:ext cx="5302685" cy="50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4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24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색상 지정하기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808288"/>
            <a:ext cx="5925377" cy="31913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182" y="2297439"/>
            <a:ext cx="1810003" cy="609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91" y="4056136"/>
            <a:ext cx="2019582" cy="543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0021" y="3080782"/>
            <a:ext cx="424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이전 실습에서 이미 방문을 했기 때문에 </a:t>
            </a:r>
            <a:r>
              <a:rPr lang="en-US" altLang="ko-KR" dirty="0" err="1" smtClean="0"/>
              <a:t>vlink</a:t>
            </a:r>
            <a:r>
              <a:rPr lang="ko-KR" altLang="en-US" dirty="0" smtClean="0"/>
              <a:t>의 색상인 초록색으로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가 표시됨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0020" y="4773883"/>
            <a:ext cx="424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링크를 클릭하는 순간의 색상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alink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파란색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91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25 </a:t>
            </a:r>
            <a:r>
              <a:rPr lang="ko-KR" altLang="en-US" sz="1600" dirty="0" smtClean="0"/>
              <a:t>실습하기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표 만들기 태그 </a:t>
            </a:r>
            <a:r>
              <a:rPr lang="en-US" altLang="ko-KR" sz="1600" dirty="0" smtClean="0"/>
              <a:t>-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887" y="2634951"/>
            <a:ext cx="1782320" cy="15988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69" y="0"/>
            <a:ext cx="550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27 </a:t>
            </a:r>
            <a:r>
              <a:rPr lang="ko-KR" altLang="en-US" sz="1600" dirty="0" smtClean="0"/>
              <a:t>실습하기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 </a:t>
            </a:r>
            <a:r>
              <a:rPr lang="ko-KR" altLang="en-US" sz="1600" dirty="0" smtClean="0"/>
              <a:t>입력 폼 만들기 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-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141" y="0"/>
            <a:ext cx="6295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0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5706271" cy="1676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8421" y="1106840"/>
            <a:ext cx="465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F1 </a:t>
            </a:r>
            <a:r>
              <a:rPr lang="ko-KR" altLang="en-US" dirty="0" smtClean="0"/>
              <a:t>누른 후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-&gt; Add New SSH Host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1895" y="1652337"/>
            <a:ext cx="2318084" cy="4774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37" y="2668946"/>
            <a:ext cx="3391373" cy="838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8421" y="2903619"/>
            <a:ext cx="2470484" cy="36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root@localhost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18" y="4056470"/>
            <a:ext cx="1962424" cy="819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18421" y="4281436"/>
            <a:ext cx="465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위에 있는 </a:t>
            </a:r>
            <a:r>
              <a:rPr lang="en-US" altLang="ko-KR" dirty="0" smtClean="0"/>
              <a:t>C:\Users\Bino\.ssh\config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253" y="5127259"/>
            <a:ext cx="3195667" cy="17307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852737" y="6609347"/>
            <a:ext cx="256674" cy="248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18421" y="5807963"/>
            <a:ext cx="14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0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27 </a:t>
            </a:r>
            <a:r>
              <a:rPr lang="ko-KR" altLang="en-US" sz="1600"/>
              <a:t>실습하기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en-US" altLang="ko-KR" sz="1600"/>
              <a:t>-  </a:t>
            </a:r>
            <a:r>
              <a:rPr lang="ko-KR" altLang="en-US" sz="1600"/>
              <a:t>입력 폼 만들기 </a:t>
            </a:r>
            <a:r>
              <a:rPr lang="en-US" altLang="ko-KR" sz="1600"/>
              <a:t> -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61" y="0"/>
            <a:ext cx="5935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27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입력 폼 만들기 </a:t>
            </a:r>
            <a:r>
              <a:rPr lang="en-US" altLang="ko-KR" sz="1600" dirty="0" smtClean="0"/>
              <a:t>-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0" y="2121929"/>
            <a:ext cx="7984887" cy="22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30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창 만들기 태그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43815"/>
            <a:ext cx="5849166" cy="38200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90" y="707720"/>
            <a:ext cx="5184010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0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31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이미지 다루기에 필요한 태그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210" y="1153788"/>
            <a:ext cx="2629267" cy="4324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1161" y="5681398"/>
            <a:ext cx="322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이미지 클릭 시 </a:t>
            </a:r>
            <a:r>
              <a:rPr lang="ko-KR" altLang="en-US" dirty="0" err="1" smtClean="0"/>
              <a:t>폴리텍</a:t>
            </a:r>
            <a:r>
              <a:rPr lang="ko-KR" altLang="en-US" dirty="0" smtClean="0"/>
              <a:t> 홈페이지로 이동한다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663447"/>
            <a:ext cx="7973538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48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35 </a:t>
            </a:r>
            <a:r>
              <a:rPr lang="ko-KR" altLang="en-US" sz="1600" dirty="0" smtClean="0"/>
              <a:t>실습하기 </a:t>
            </a:r>
            <a:r>
              <a:rPr lang="en-US" altLang="ko-KR" sz="1600" dirty="0" smtClean="0"/>
              <a:t>- </a:t>
            </a:r>
            <a:r>
              <a:rPr lang="ko-KR" altLang="en-US" sz="1600" dirty="0"/>
              <a:t>블록 태그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인라인</a:t>
            </a:r>
            <a:r>
              <a:rPr lang="ko-KR" altLang="en-US" sz="1600" dirty="0"/>
              <a:t> 태그</a:t>
            </a:r>
            <a:br>
              <a:rPr lang="ko-KR" altLang="en-US" sz="1600" dirty="0"/>
            </a:b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062943"/>
            <a:ext cx="6735115" cy="4782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78" y="2477602"/>
            <a:ext cx="463932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68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75303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하이퍼링크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테이블 불러오기 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61" y="0"/>
            <a:ext cx="4116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62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512617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2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69" y="681067"/>
            <a:ext cx="653506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85" y="1099812"/>
            <a:ext cx="5220429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6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16" y="1199839"/>
            <a:ext cx="6211167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60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470" y="952154"/>
            <a:ext cx="4725059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6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050506" y="1106839"/>
            <a:ext cx="308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root</a:t>
            </a:r>
            <a:r>
              <a:rPr lang="ko-KR" altLang="en-US" dirty="0" smtClean="0"/>
              <a:t>의 접속 비밀번호 입력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634" y="1015242"/>
            <a:ext cx="3115110" cy="5525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28" y="1933074"/>
            <a:ext cx="2688921" cy="245614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11116" y="3769895"/>
            <a:ext cx="962526" cy="296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050506" y="2976482"/>
            <a:ext cx="255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Open Folder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42" y="5265231"/>
            <a:ext cx="5677692" cy="6382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50506" y="5399697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095" y="2617209"/>
            <a:ext cx="1619476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6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6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63" y="1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7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96" y="1256997"/>
            <a:ext cx="470600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9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1209365"/>
            <a:ext cx="578248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9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9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5" y="0"/>
            <a:ext cx="419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1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75" y="885470"/>
            <a:ext cx="464884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37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914049"/>
            <a:ext cx="505848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914049"/>
            <a:ext cx="483937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23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0" y="971207"/>
            <a:ext cx="469648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6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14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662" y="122885"/>
            <a:ext cx="7135221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23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15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99" y="1"/>
            <a:ext cx="544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4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en-US" altLang="ko-KR" sz="1600" dirty="0" err="1" smtClean="0"/>
              <a:t>Vscode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remote</a:t>
            </a:r>
            <a:r>
              <a:rPr lang="ko-KR" altLang="en-US" sz="1600" dirty="0" smtClean="0"/>
              <a:t>로 </a:t>
            </a:r>
            <a:r>
              <a:rPr lang="en-US" altLang="ko-KR" sz="1600" dirty="0" smtClean="0"/>
              <a:t>root </a:t>
            </a:r>
            <a:r>
              <a:rPr lang="ko-KR" altLang="en-US" sz="1600" dirty="0" smtClean="0"/>
              <a:t>버전 </a:t>
            </a:r>
            <a:r>
              <a:rPr lang="en-US" altLang="ko-KR" sz="1600" dirty="0" err="1" smtClean="0"/>
              <a:t>ssh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연결하기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606590" y="3410821"/>
            <a:ext cx="327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err="1" smtClean="0"/>
              <a:t>사이드바에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폴더 열림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73" y="1756905"/>
            <a:ext cx="6944694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79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16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995023"/>
            <a:ext cx="597300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8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17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3" y="0"/>
            <a:ext cx="402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57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001" y="0"/>
            <a:ext cx="541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8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실습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테이블 </a:t>
            </a:r>
            <a:r>
              <a:rPr lang="en-US" altLang="ko-KR" sz="1600" dirty="0"/>
              <a:t>18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90" y="1676155"/>
            <a:ext cx="604921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20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테이블 </a:t>
            </a:r>
            <a:r>
              <a:rPr lang="en-US" altLang="ko-KR" sz="1600" dirty="0" smtClean="0"/>
              <a:t>19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39" y="0"/>
            <a:ext cx="536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list.html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52" y="1"/>
            <a:ext cx="5371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실습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list.html </a:t>
            </a:r>
            <a:r>
              <a:rPr lang="ko-KR" altLang="en-US" sz="1600" dirty="0"/>
              <a:t>작성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085523"/>
            <a:ext cx="5601482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6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img.html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251599"/>
            <a:ext cx="718285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4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main.html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69" y="1861919"/>
            <a:ext cx="6173061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13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하이퍼링크 </a:t>
            </a:r>
            <a:r>
              <a:rPr lang="en-US" altLang="ko-KR" sz="1600" dirty="0"/>
              <a:t>-&gt; </a:t>
            </a:r>
            <a:r>
              <a:rPr lang="ko-KR" altLang="en-US" sz="1600" dirty="0"/>
              <a:t>테이블 불러오기 </a:t>
            </a:r>
            <a:r>
              <a:rPr lang="ko-KR" altLang="en-US" sz="1600" dirty="0" smtClean="0"/>
              <a:t>실습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04801"/>
            <a:ext cx="6958092" cy="65315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67825" y="2695575"/>
            <a:ext cx="2609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한번도 클릭하지 않은 링크는 파란색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방문한 적 있는 링크는 노란색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커서로 클릭하고 있는 링크는 분홍색으로 표현된다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25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9 </a:t>
            </a:r>
            <a:r>
              <a:rPr lang="ko-KR" altLang="en-US" sz="1600" dirty="0" smtClean="0"/>
              <a:t>제목 줄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961996"/>
            <a:ext cx="3934374" cy="28960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38" y="4257312"/>
            <a:ext cx="2619741" cy="23053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0638" y="1810232"/>
            <a:ext cx="303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처음 교안에 나와있는 대로 </a:t>
            </a:r>
            <a:r>
              <a:rPr lang="en-US" altLang="ko-KR" dirty="0" err="1" smtClean="0"/>
              <a:t>vscode</a:t>
            </a:r>
            <a:r>
              <a:rPr lang="ko-KR" altLang="en-US" dirty="0" smtClean="0"/>
              <a:t>에 입력해보았다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23095" y="4809833"/>
            <a:ext cx="1876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위처럼 입력하면 영어는 보이지만 한글은 보이지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3275" y="5043097"/>
            <a:ext cx="1660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주소창에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localhost/html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5" y="466291"/>
            <a:ext cx="6344535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0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01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문서의 기본 구조를 나타내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18" y="335413"/>
            <a:ext cx="8394577" cy="65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61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 smtClean="0"/>
              <a:t>Table 02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문단 혹은 줄을 바꾸는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56" y="371513"/>
            <a:ext cx="8325439" cy="64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95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03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글자의 크기를 마음대로 조절하는 태그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34" y="475116"/>
            <a:ext cx="8068161" cy="63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8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04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선 그리기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18606"/>
            <a:ext cx="8310654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7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05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이미지 </a:t>
            </a:r>
            <a:r>
              <a:rPr lang="ko-KR" altLang="en-US" sz="1600" dirty="0" err="1" smtClean="0"/>
              <a:t>맵을</a:t>
            </a:r>
            <a:r>
              <a:rPr lang="ko-KR" altLang="en-US" sz="1600" dirty="0" smtClean="0"/>
              <a:t> 처리하는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3" y="466485"/>
            <a:ext cx="8178832" cy="63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9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06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목록을 정리해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0" y="383507"/>
            <a:ext cx="8201025" cy="647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79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07 : </a:t>
            </a:r>
            <a:r>
              <a:rPr lang="ko-KR" altLang="en-US" sz="1600" dirty="0" smtClean="0"/>
              <a:t>문서를 가운데로 정렬시켜 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54" y="301059"/>
            <a:ext cx="8326141" cy="65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87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08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인용하기 </a:t>
            </a:r>
            <a:r>
              <a:rPr lang="ko-KR" altLang="en-US" sz="1600" dirty="0"/>
              <a:t>태그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84" y="279195"/>
            <a:ext cx="8315811" cy="65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1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09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글자의 모양을 </a:t>
            </a:r>
            <a:r>
              <a:rPr lang="ko-KR" altLang="en-US" sz="1600" smtClean="0"/>
              <a:t>정의해주는 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8" y="304801"/>
            <a:ext cx="8327317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64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10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배경 이미지 작업하기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23306"/>
            <a:ext cx="8377374" cy="65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1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/>
              <a:t>슬라이드 </a:t>
            </a:r>
            <a:r>
              <a:rPr lang="en-US" altLang="ko-KR" sz="1600"/>
              <a:t>9 </a:t>
            </a:r>
            <a:r>
              <a:rPr lang="ko-KR" altLang="en-US" sz="1600"/>
              <a:t>제목 줄 실습하기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559793" y="1469015"/>
            <a:ext cx="406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Head </a:t>
            </a:r>
            <a:r>
              <a:rPr lang="ko-KR" altLang="en-US" dirty="0" smtClean="0"/>
              <a:t>부분에 문자 옵션을 </a:t>
            </a:r>
            <a:r>
              <a:rPr lang="en-US" altLang="ko-KR" dirty="0" smtClean="0"/>
              <a:t>UTF-8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r>
              <a:rPr lang="ko-KR" altLang="en-US" dirty="0" smtClean="0"/>
              <a:t>및 주석 수정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419868"/>
            <a:ext cx="2876951" cy="34104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9793" y="4940415"/>
            <a:ext cx="369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정상적으로 한글이 잘 나온다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304801"/>
            <a:ext cx="5321049" cy="29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89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11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부분을 강조해주는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299" y="305254"/>
            <a:ext cx="7752545" cy="65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3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12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연결하기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4" y="309662"/>
            <a:ext cx="8378143" cy="654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90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13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주소 및 편지 서비스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0350"/>
            <a:ext cx="8279120" cy="65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14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색상 지정하기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2" y="304800"/>
            <a:ext cx="8252177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15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표 만들기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307386"/>
            <a:ext cx="8374942" cy="65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16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문서를 임의로 고정시키는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04" y="304260"/>
            <a:ext cx="8250691" cy="65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5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17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입력 폼 만들기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306830"/>
            <a:ext cx="8294218" cy="65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5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18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창 만들기 태그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08854"/>
            <a:ext cx="8277041" cy="65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3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en-US" altLang="ko-KR" sz="1600" dirty="0"/>
              <a:t>Table </a:t>
            </a:r>
            <a:r>
              <a:rPr lang="en-US" altLang="ko-KR" sz="1600" dirty="0" smtClean="0"/>
              <a:t>19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이미지 다루기에 필요한 태그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304180"/>
            <a:ext cx="8310513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77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0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10 p, 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, pre </a:t>
            </a:r>
            <a:r>
              <a:rPr lang="ko-KR" altLang="en-US" sz="1600" dirty="0" smtClean="0"/>
              <a:t>태그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90572"/>
            <a:ext cx="5544324" cy="4077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608" y="2514653"/>
            <a:ext cx="291505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18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56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13252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185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97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8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10 &lt;</a:t>
            </a:r>
            <a:r>
              <a:rPr lang="en-US" altLang="ko-KR" sz="1600" dirty="0" err="1" smtClean="0"/>
              <a:t>ul</a:t>
            </a:r>
            <a:r>
              <a:rPr lang="en-US" altLang="ko-KR" sz="1600" dirty="0" smtClean="0"/>
              <a:t>&gt;, &lt;li&gt; </a:t>
            </a:r>
            <a:r>
              <a:rPr lang="ko-KR" altLang="en-US" sz="1600" dirty="0" smtClean="0"/>
              <a:t>태그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304801"/>
            <a:ext cx="5399836" cy="6553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85" y="2547900"/>
            <a:ext cx="5312241" cy="20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1"/>
            <a:ext cx="9601200" cy="304800"/>
          </a:xfrm>
        </p:spPr>
        <p:txBody>
          <a:bodyPr>
            <a:normAutofit fontScale="90000"/>
          </a:bodyPr>
          <a:lstStyle/>
          <a:p>
            <a:r>
              <a:rPr lang="ko-KR" altLang="en-US" sz="1600" dirty="0" smtClean="0"/>
              <a:t>슬라이드 </a:t>
            </a:r>
            <a:r>
              <a:rPr lang="en-US" altLang="ko-KR" sz="1600" dirty="0" smtClean="0"/>
              <a:t>16 &lt;</a:t>
            </a:r>
            <a:r>
              <a:rPr lang="en-US" altLang="ko-KR" sz="1600" dirty="0" err="1" smtClean="0"/>
              <a:t>ol</a:t>
            </a:r>
            <a:r>
              <a:rPr lang="en-US" altLang="ko-KR" sz="1600" dirty="0" smtClean="0"/>
              <a:t>&gt;,&lt;li&gt; </a:t>
            </a:r>
            <a:r>
              <a:rPr lang="ko-KR" altLang="en-US" sz="1600" dirty="0" smtClean="0"/>
              <a:t>태</a:t>
            </a:r>
            <a:r>
              <a:rPr lang="ko-KR" altLang="en-US" sz="1600" dirty="0" smtClean="0"/>
              <a:t>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실습하기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66" y="2584156"/>
            <a:ext cx="3639058" cy="1714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1407653"/>
            <a:ext cx="585869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2093</TotalTime>
  <Words>584</Words>
  <Application>Microsoft Office PowerPoint</Application>
  <PresentationFormat>와이드스크린</PresentationFormat>
  <Paragraphs>93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돋움</vt:lpstr>
      <vt:lpstr>Franklin Gothic Book</vt:lpstr>
      <vt:lpstr>Crop</vt:lpstr>
      <vt:lpstr>기업업무 1강 과제</vt:lpstr>
      <vt:lpstr>Vscode에서 remote로 root 버전 ssh 연결하기</vt:lpstr>
      <vt:lpstr>Vscode에서 remote로 root 버전 ssh 연결하기</vt:lpstr>
      <vt:lpstr>Vscode에서 remote로 root 버전 ssh 연결하기</vt:lpstr>
      <vt:lpstr>슬라이드 9 제목 줄 실습하기</vt:lpstr>
      <vt:lpstr>슬라이드 9 제목 줄 실습하기</vt:lpstr>
      <vt:lpstr>슬라이드 10 p, br, pre 태그 실습하기</vt:lpstr>
      <vt:lpstr>슬라이드 10 &lt;ul&gt;, &lt;li&gt; 태그 실습하기</vt:lpstr>
      <vt:lpstr>슬라이드 16 &lt;ol&gt;,&lt;li&gt; 태그 실습하기</vt:lpstr>
      <vt:lpstr>슬라이드 17 실습하기 - &lt;ul&gt;로 좋아하는 음식 나열</vt:lpstr>
      <vt:lpstr>슬라이드 19 실습하기 - 글자의 모양을 정의해 주는 태그 </vt:lpstr>
      <vt:lpstr>슬라이드 20 실습하기 - 배경 이미지 작업하기 1 </vt:lpstr>
      <vt:lpstr>슬라이드 20 실습하기 - 배경 이미지 작업하기 1 </vt:lpstr>
      <vt:lpstr>슬라이드 21 실습하기 - 배경 이미지 작업하기 2</vt:lpstr>
      <vt:lpstr>슬라이드 23 실습하기 - 연결하기 태그 (LINK) </vt:lpstr>
      <vt:lpstr>슬라이드 23 실습하기 - 연결하기 태그 (LINK) </vt:lpstr>
      <vt:lpstr>슬라이드 24 실습하기 - 색상 지정하기 </vt:lpstr>
      <vt:lpstr>슬라이드 25 실습하기 - 표 만들기 태그 -</vt:lpstr>
      <vt:lpstr>슬라이드 27 실습하기 -  입력 폼 만들기  -</vt:lpstr>
      <vt:lpstr>슬라이드 27 실습하기 -  입력 폼 만들기  -</vt:lpstr>
      <vt:lpstr>슬라이드 27 실습하기 – 입력 폼 만들기 -</vt:lpstr>
      <vt:lpstr>슬라이드 30 실습하기 - 창 만들기 태그 </vt:lpstr>
      <vt:lpstr>슬라이드 31 실습하기 - 이미지 다루기에 필요한 태그 </vt:lpstr>
      <vt:lpstr>슬라이드 35 실습하기 - 블록 태그, 인라인 태그 </vt:lpstr>
      <vt:lpstr>하이퍼링크 -&gt; 테이블 불러오기 실습 테이블 1</vt:lpstr>
      <vt:lpstr>하이퍼링크 -&gt; 테이블 불러오기 실습 테이블 2</vt:lpstr>
      <vt:lpstr>하이퍼링크 -&gt; 테이블 불러오기 실습 테이블 3</vt:lpstr>
      <vt:lpstr>하이퍼링크 -&gt; 테이블 불러오기 실습 테이블 4</vt:lpstr>
      <vt:lpstr>하이퍼링크 -&gt; 테이블 불러오기 실습 테이블 5</vt:lpstr>
      <vt:lpstr>하이퍼링크 -&gt; 테이블 불러오기 실습 테이블 6</vt:lpstr>
      <vt:lpstr>하이퍼링크 -&gt; 테이블 불러오기 실습 테이블 7</vt:lpstr>
      <vt:lpstr>하이퍼링크 -&gt; 테이블 불러오기 실습 테이블 8</vt:lpstr>
      <vt:lpstr>하이퍼링크 -&gt; 테이블 불러오기 실습 테이블 9</vt:lpstr>
      <vt:lpstr>하이퍼링크 -&gt; 테이블 불러오기 실습 테이블 10</vt:lpstr>
      <vt:lpstr>하이퍼링크 -&gt; 테이블 불러오기 실습 테이블 11</vt:lpstr>
      <vt:lpstr>하이퍼링크 -&gt; 테이블 불러오기 실습 테이블 12</vt:lpstr>
      <vt:lpstr>하이퍼링크 -&gt; 테이블 불러오기 실습 테이블 13</vt:lpstr>
      <vt:lpstr>하이퍼링크 -&gt; 테이블 불러오기 실습 테이블 14</vt:lpstr>
      <vt:lpstr>하이퍼링크 -&gt; 테이블 불러오기 실습 테이블 15</vt:lpstr>
      <vt:lpstr>하이퍼링크 -&gt; 테이블 불러오기 실습 테이블 16</vt:lpstr>
      <vt:lpstr>하이퍼링크 -&gt; 테이블 불러오기 실습 테이블 17</vt:lpstr>
      <vt:lpstr>하이퍼링크 -&gt; 테이블 불러오기 실습 테이블 18</vt:lpstr>
      <vt:lpstr>하이퍼링크 -&gt; 테이블 불러오기 실습 테이블 18</vt:lpstr>
      <vt:lpstr>하이퍼링크 -&gt; 테이블 불러오기 실습 테이블 19</vt:lpstr>
      <vt:lpstr>하이퍼링크 -&gt; 테이블 불러오기 실습 list.html 작성</vt:lpstr>
      <vt:lpstr>하이퍼링크 -&gt; 테이블 불러오기 실습 list.html 작성</vt:lpstr>
      <vt:lpstr>하이퍼링크 -&gt; 테이블 불러오기 실습 img.html 작성</vt:lpstr>
      <vt:lpstr>하이퍼링크 -&gt; 테이블 불러오기 실습 main.html 작성</vt:lpstr>
      <vt:lpstr>하이퍼링크 -&gt; 테이블 불러오기 실습</vt:lpstr>
      <vt:lpstr>Table 01 : 문서의 기본 구조를 나타내 주는 태그</vt:lpstr>
      <vt:lpstr>Table 02 : 문단 혹은 줄을 바꾸는 태그</vt:lpstr>
      <vt:lpstr>Table 03 : 글자의 크기를 마음대로 조절하는 태그</vt:lpstr>
      <vt:lpstr>Table 04 : 선 그리기 태그</vt:lpstr>
      <vt:lpstr>Table 05 : 이미지 맵을 처리하는 태그</vt:lpstr>
      <vt:lpstr>Table 06 : 목록을 정리해 주는 태그</vt:lpstr>
      <vt:lpstr>Table 07 : 문서를 가운데로 정렬시켜 주는 태그</vt:lpstr>
      <vt:lpstr>Table 08 : 인용하기 태그</vt:lpstr>
      <vt:lpstr>Table 09 : 글자의 모양을 정의해주는 태</vt:lpstr>
      <vt:lpstr>Table 10 : 배경 이미지 작업하기</vt:lpstr>
      <vt:lpstr>Table 11 : 부분을 강조해주는 태그</vt:lpstr>
      <vt:lpstr>Table 12 : 연결하기 태그</vt:lpstr>
      <vt:lpstr>Table 13 : 주소 및 편지 서비스</vt:lpstr>
      <vt:lpstr>Table 14 : 색상 지정하기</vt:lpstr>
      <vt:lpstr>Table 15 : 표 만들기 태그</vt:lpstr>
      <vt:lpstr>Table 16 : 문서를 임의로 고정시키는 태그</vt:lpstr>
      <vt:lpstr>Table 17 : 입력 폼 만들기</vt:lpstr>
      <vt:lpstr>Table 18 : 창 만들기 태그</vt:lpstr>
      <vt:lpstr>Table 19 : 이미지 다루기에 필요한 태그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1강 과제</dc:title>
  <dc:creator>Bino</dc:creator>
  <cp:lastModifiedBy>Bino</cp:lastModifiedBy>
  <cp:revision>43</cp:revision>
  <dcterms:created xsi:type="dcterms:W3CDTF">2023-05-12T00:38:53Z</dcterms:created>
  <dcterms:modified xsi:type="dcterms:W3CDTF">2023-05-23T04:47:24Z</dcterms:modified>
</cp:coreProperties>
</file>